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2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98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https://www.similarweb.com/corp/blog/research/market-research/market-trend-analysis/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https://mungfali.com/explore/Power-BI-Map-Data-Labels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https://www.epcgroup.net/power-bi-embedded-vs-power-bi-service-understanding-difference/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https://datasciencedojo.com/blog/data-analyst-uses-power-bi/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https://datasciencedojo.com/blog/data-analyst-uses-power-bi/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23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http://fity.club/lists/y/youtube-analytics-101-the-complete-guide-to-getting-started/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https://mungfali.com/explore.php?q=Dashboard%20De%20Power%20Bi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https://data-flair.training/blogs/power-bi-tutorial/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https://www.octoboard.com/social-media-reporting-tool/youtube-automated-reports/youtube-engagement-report-automated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https://www.iteratorshq.com/blog/data-cleaning-in-5-easy-steps/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https://www.profit.co/blog/kpi-library/what-are-metrics-and-key-metrics-why-are-key-metrics-important/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https://www.similarweb.com/blog/research/audience-and-brand-building/types-of-audience-analysis/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https://help.litmus.com/article/164-how-are-engagement-metrics-defined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https://mavink.com/explore/Sentiment-Analysis-Power-BI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https://powerbidocs.com/2019/12/08/power-bi-performance-analyzer/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Song Analysis </a:t>
            </a:r>
          </a:p>
          <a:p>
            <a:pPr algn="ctr"/>
            <a:r>
              <a:rPr lang="en-US" sz="3000" b="1" dirty="0">
                <a:solidFill>
                  <a:srgbClr val="FE8D3F"/>
                </a:solidFill>
                <a:latin typeface="Times New Roman" pitchFamily="34" charset="0"/>
                <a:cs typeface="Times New Roman" pitchFamily="34" charset="-120"/>
              </a:rPr>
              <a:t>Task-3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similarweb.com/corp/wp-content/uploads/2020/10/Market-Trend-Analysis-Examp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Trend Analysis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Analyzing trends in song performance over time can reveal patterns, seasonality, and audience preferences.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BI's trend analysis features enable users to visualize performance trends and make data-driven decisions.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Trend analysis can help artists adapt to changing market dynamics and stay ahead of competition.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10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easyterritory.com/wp-content/uploads/2020/07/EasyTerritory-Power-BI-Territory-Visual-with-Azure-Maps-1-1536x79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Geographic Insights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BI's mapping capabilities can provide insights into the geographic distribution of song viewership and engagement.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Analyzing regional preferences and trends can help artists target specific markets and plan promotional activities.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Geographic insights can inform tour planning, marketing campaigns, and global expansion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epcgroup.net/wp-content/uploads/2021/03/Power-BI-Fea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Collaborations and Features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enables users to analyze the impact of collaborations and featured artists on song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Understanding the influence of collaborations can help artists form strategic partnerships and expand their audience reach.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Analyzing collaborations and features can uncover synergies and opportunities for mutual growth.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atasciencedojo.com/wp-content/uploads/Data-Analyst-using-Power-B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Actionable Insights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By analyzing song data with Power BI, users can extract actionable insights to drive decision-making and strategy.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Actionable insights can help artists optimize content, engage with audiences effectively, and maximize song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empowers users to transform data into actionable recommendations for achieving music industry success.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13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0" y="-3556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cs typeface="Times New Roman" pitchFamily="34" charset="-120"/>
              </a:rPr>
              <a:t>My Report: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99620-6853-84DD-B3D2-3FE118AB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200"/>
            <a:ext cx="9144000" cy="43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.ytimg.com/vi/QWp8ZbV6Jfo/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Song analysis by YouTube with Power BI offers a powerful tool for understanding audience preferences, trends, and performance metrics.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By leveraging Power BI's capabilities, artists and music industry professionals can make informed decisions and drive success in the competitive music landscape.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Embracing data-driven analysis can unlock new opportunities, enhance creativity, and propel artists towards their goals.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15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static.wixstatic.com/media/ee9b2e_70ad688e11d5494098b7c94fc85ad515~mv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Thank You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Thank you for exploring the world of song analysis by YouTube with Power BI.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For more information or assistance in leveraging data analytics for music insights, feel free to reach out.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Stay tuned for more updates and innovations in the field of music data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ata-flair.training/blogs/wp-content/uploads/sites/2/2018/07/Process-Flow-of-Power-B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Song analysis using YouTube data and Power BI can provide valuable insights for artists and music industry professionals.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By leveraging Power BI's data visualization capabilities, users can uncover trends, patterns, and audience preferences.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This presentation will explore the process and benefits of analyzing song data from YouTube with Power BI.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octoboard.com/assets/imports/octocat/youtube-engagement-templ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YouTube provides a wealth of data on song performances, views, engagement metrics, and audience demographics.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can easily connect to YouTube APIs to pull in relevant data for analysis.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Data collection is crucial for understanding the performance and impact of songs on the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mlt24cspfhbn.i.optimole.com/-ALoOU0.hQGL~11bc/w:1200/h:938/q:100/https://www.iteratorshq.com/wp-content/uploads/2020/09/data_cleaning_cyc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Data Preparation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Before analysis, data from YouTube needs to be cleaned, transformed, and structured in Power BI for meaningful insights.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offers tools for data cleaning, shaping, and modeling to ensure accuracy and reliability.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Proper data preparation is essential for accurate analysis and visualization.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storage.googleapis.com/profit-prod/wp-content/uploads/2022/08/72e00bb9-5-key-metr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Key Metrics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Important metrics for song analysis on YouTube include views, likes, comments, shares, and audience retention.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enables users to create interactive dashboards and reports to track these metrics over 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Understanding key metrics can help identify successful songs and optimize future content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5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Audience Demographics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7701280" cy="2849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Analyzing audience demographics such as age, gender, location, and interests can provide insights into target audiences.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BI's demographic analysis capabilities allow users to segment audiences and tailor content accordingly.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Understanding audience demographics is essential for effective marketing and promotion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33v4339jhl8k0.cloudfront.net/docs/assets/55ad6bf6e4b0b0593824e281/images/5cba2a9304286301e7538cf5/file-mvKD1z68B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Engagement Analysis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Monitoring engagement metrics like likes, comments, and shares can indicate audience interest and interaction with songs.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BI's visualization tools can help track engagement trends and patterns for individual songs.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Analyzing engagement data can guide artists in creating more engaging and impactful content.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vandalytic.com/wp-content/uploads/2020/05/Sentiment-Analysis-en-Power-BI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Sentiment Analysis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Sentiment analysis tools in Power BI can assess audience sentiment towards songs based on comments and feedback.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Understanding audience sentiment can help artists gauge the overall reception and perception of their music.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Sentiment analysis can provide valuable insights for improving song quality and connecting with audiences emotionally.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8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powerbidocs.com/wp-content/uploads/2019/12/Performance-Analyzer-in-Power-Bi-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E8D3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Performance Comparison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Power BI allows users to compare the performance of multiple songs based on key metrics like views, likes, and engagement.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Comparative analysis can help artists identify top-performing songs and understand factors contributing to success.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Performance comparison can guide decision-making and strategy development for future song releases.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1007</Words>
  <Application>Microsoft Office PowerPoint</Application>
  <PresentationFormat>On-screen Show (16:9)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Analysis By Youtube With Power Bi</dc:title>
  <dc:subject>Song Analysis By Youtube With Power Bi</dc:subject>
  <dc:creator>SlideMake.com</dc:creator>
  <cp:lastModifiedBy>sai sravan 98</cp:lastModifiedBy>
  <cp:revision>2</cp:revision>
  <dcterms:created xsi:type="dcterms:W3CDTF">2024-07-04T03:46:15Z</dcterms:created>
  <dcterms:modified xsi:type="dcterms:W3CDTF">2024-07-04T03:52:08Z</dcterms:modified>
</cp:coreProperties>
</file>